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41135F-118F-44EF-925A-AA9E37CE7AA0}">
  <a:tblStyle styleId="{3D41135F-118F-44EF-925A-AA9E37CE7AA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6bbc455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6bbc455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6bbc4554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6bbc4554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6bbc455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6bbc455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6bbc455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6bbc455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6bbc455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6bbc455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124" name="Google Shape;124;p22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{3D41135F-118F-44EF-925A-AA9E37CE7AA0}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Introduction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10:25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One slide summary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</a:t>
                      </a:r>
                      <a:r>
                        <a:rPr lang="en" sz="1500"/>
                        <a:t>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Conclusions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30" name="Google Shape;130;p23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79" name="Google Shape;79;p14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{3D41135F-118F-44EF-925A-AA9E37CE7AA0}</a:tableStyleId>
              </a:tblPr>
              <a:tblGrid>
                <a:gridCol w="640625"/>
                <a:gridCol w="3657050"/>
                <a:gridCol w="42977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Apache Pulsar UI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RBI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 Search Meta Data Hub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GRAU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QAchat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QAware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Kubernetes Inventory Taker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Icinga / Netways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 Sandbox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